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rimo" panose="020B0604020202020204" pitchFamily="34" charset="0"/>
      <p:regular r:id="rId16"/>
    </p:embeddedFont>
    <p:embeddedFont>
      <p:font typeface="Arimo Bold" panose="020B0704020202020204" pitchFamily="34" charset="0"/>
      <p:regular r:id="rId17"/>
    </p:embeddedFont>
    <p:embeddedFont>
      <p:font typeface="Arimo Bold Italics" panose="020B0704020202090204" pitchFamily="34" charset="0"/>
      <p:regular r:id="rId18"/>
    </p:embeddedFont>
    <p:embeddedFont>
      <p:font typeface="Arimo Italics" panose="020B0604020202090204" pitchFamily="34" charset="0"/>
      <p:regular r:id="rId19"/>
    </p:embeddedFont>
    <p:embeddedFont>
      <p:font typeface="Montserrat Classic" pitchFamily="2" charset="0"/>
      <p:regular r:id="rId20"/>
    </p:embeddedFont>
    <p:embeddedFont>
      <p:font typeface="Montserrat Classic Bold" pitchFamily="2" charset="0"/>
      <p:regular r:id="rId21"/>
    </p:embeddedFont>
    <p:embeddedFont>
      <p:font typeface="Open Sauce" pitchFamily="2" charset="0"/>
      <p:regular r:id="rId22"/>
    </p:embeddedFont>
    <p:embeddedFont>
      <p:font typeface="Open Sauce Bold" pitchFamily="2" charset="0"/>
      <p:regular r:id="rId23"/>
    </p:embeddedFont>
    <p:embeddedFont>
      <p:font typeface="Open Sauce Bold Italics" pitchFamily="2" charset="0"/>
      <p:regular r:id="rId24"/>
    </p:embeddedFont>
    <p:embeddedFont>
      <p:font typeface="Open Sauce Heavy" pitchFamily="2" charset="0"/>
      <p:regular r:id="rId25"/>
    </p:embeddedFont>
    <p:embeddedFont>
      <p:font typeface="Open Sauce Heavy Italics" pitchFamily="2" charset="0"/>
      <p:regular r:id="rId26"/>
    </p:embeddedFont>
    <p:embeddedFont>
      <p:font typeface="Open Sauce Italics" pitchFamily="2" charset="0"/>
      <p:regular r:id="rId27"/>
    </p:embeddedFont>
    <p:embeddedFont>
      <p:font typeface="Open Sauce Light" pitchFamily="2" charset="0"/>
      <p:regular r:id="rId28"/>
    </p:embeddedFont>
    <p:embeddedFont>
      <p:font typeface="Open Sauce Light Italics" pitchFamily="2" charset="0"/>
      <p:regular r:id="rId29"/>
    </p:embeddedFont>
    <p:embeddedFont>
      <p:font typeface="Open Sauce Medium" pitchFamily="2" charset="0"/>
      <p:regular r:id="rId30"/>
    </p:embeddedFont>
    <p:embeddedFont>
      <p:font typeface="Open Sauce Medium Italics" pitchFamily="2" charset="0"/>
      <p:regular r:id="rId31"/>
    </p:embeddedFont>
    <p:embeddedFont>
      <p:font typeface="Open Sauce Semi-Bold" pitchFamily="2" charset="0"/>
      <p:regular r:id="rId32"/>
    </p:embeddedFont>
    <p:embeddedFont>
      <p:font typeface="Open Sauce Semi-Bold Italics" pitchFamily="2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3.fntdata" /><Relationship Id="rId26" Type="http://schemas.openxmlformats.org/officeDocument/2006/relationships/font" Target="fonts/font11.fntdata" /><Relationship Id="rId3" Type="http://schemas.openxmlformats.org/officeDocument/2006/relationships/slide" Target="slides/slide2.xml" /><Relationship Id="rId21" Type="http://schemas.openxmlformats.org/officeDocument/2006/relationships/font" Target="fonts/font6.fntdata" /><Relationship Id="rId34" Type="http://schemas.openxmlformats.org/officeDocument/2006/relationships/presProps" Target="pres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2.fntdata" /><Relationship Id="rId25" Type="http://schemas.openxmlformats.org/officeDocument/2006/relationships/font" Target="fonts/font10.fntdata" /><Relationship Id="rId33" Type="http://schemas.openxmlformats.org/officeDocument/2006/relationships/font" Target="fonts/font18.fntdata" /><Relationship Id="rId2" Type="http://schemas.openxmlformats.org/officeDocument/2006/relationships/slide" Target="slides/slide1.xml" /><Relationship Id="rId16" Type="http://schemas.openxmlformats.org/officeDocument/2006/relationships/font" Target="fonts/font1.fntdata" /><Relationship Id="rId20" Type="http://schemas.openxmlformats.org/officeDocument/2006/relationships/font" Target="fonts/font5.fntdata" /><Relationship Id="rId29" Type="http://schemas.openxmlformats.org/officeDocument/2006/relationships/font" Target="fonts/font14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9.fntdata" /><Relationship Id="rId32" Type="http://schemas.openxmlformats.org/officeDocument/2006/relationships/font" Target="fonts/font17.fntdata" /><Relationship Id="rId37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8.fntdata" /><Relationship Id="rId28" Type="http://schemas.openxmlformats.org/officeDocument/2006/relationships/font" Target="fonts/font13.fntdata" /><Relationship Id="rId36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font" Target="fonts/font4.fntdata" /><Relationship Id="rId31" Type="http://schemas.openxmlformats.org/officeDocument/2006/relationships/font" Target="fonts/font16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7.fntdata" /><Relationship Id="rId27" Type="http://schemas.openxmlformats.org/officeDocument/2006/relationships/font" Target="fonts/font12.fntdata" /><Relationship Id="rId30" Type="http://schemas.openxmlformats.org/officeDocument/2006/relationships/font" Target="fonts/font15.fntdata" /><Relationship Id="rId35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jpeg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1.jpe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 /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4.jpe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1.jpeg" /><Relationship Id="rId5" Type="http://schemas.openxmlformats.org/officeDocument/2006/relationships/image" Target="../media/image10.svg" /><Relationship Id="rId4" Type="http://schemas.openxmlformats.org/officeDocument/2006/relationships/image" Target="../media/image9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4.jpeg" /><Relationship Id="rId5" Type="http://schemas.openxmlformats.org/officeDocument/2006/relationships/image" Target="../media/image2.svg" /><Relationship Id="rId4" Type="http://schemas.openxmlformats.org/officeDocument/2006/relationships/image" Target="../media/image1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7" Type="http://schemas.openxmlformats.org/officeDocument/2006/relationships/image" Target="../media/image17.jpe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.svg" /><Relationship Id="rId5" Type="http://schemas.openxmlformats.org/officeDocument/2006/relationships/image" Target="../media/image1.png" /><Relationship Id="rId4" Type="http://schemas.openxmlformats.org/officeDocument/2006/relationships/image" Target="../media/image16.sv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28014" y="793833"/>
            <a:ext cx="596933" cy="613568"/>
          </a:xfrm>
          <a:custGeom>
            <a:avLst/>
            <a:gdLst/>
            <a:ahLst/>
            <a:cxnLst/>
            <a:rect l="l" t="t" r="r" b="b"/>
            <a:pathLst>
              <a:path w="596933" h="613568">
                <a:moveTo>
                  <a:pt x="0" y="0"/>
                </a:moveTo>
                <a:lnTo>
                  <a:pt x="596933" y="0"/>
                </a:lnTo>
                <a:lnTo>
                  <a:pt x="596933" y="613568"/>
                </a:lnTo>
                <a:lnTo>
                  <a:pt x="0" y="613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140740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79" r="-879" b="-175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393660" y="1538248"/>
            <a:ext cx="1865640" cy="28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4"/>
              </a:lnSpc>
              <a:spcBef>
                <a:spcPct val="0"/>
              </a:spcBef>
            </a:pPr>
            <a:r>
              <a:rPr lang="en-US" sz="1735" spc="170">
                <a:solidFill>
                  <a:srgbClr val="231F20"/>
                </a:solidFill>
                <a:latin typeface="Montserrat Classic Bold"/>
              </a:rPr>
              <a:t>LARANA, INC.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42437" y="5240576"/>
            <a:ext cx="501082" cy="50108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30737" y="5240576"/>
            <a:ext cx="501082" cy="50108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21294" y="5240576"/>
            <a:ext cx="501082" cy="50108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011851" y="5240576"/>
            <a:ext cx="501082" cy="50108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87917" y="2302114"/>
            <a:ext cx="15057989" cy="8470119"/>
          </a:xfrm>
          <a:custGeom>
            <a:avLst/>
            <a:gdLst/>
            <a:ahLst/>
            <a:cxnLst/>
            <a:rect l="l" t="t" r="r" b="b"/>
            <a:pathLst>
              <a:path w="15057989" h="8470119">
                <a:moveTo>
                  <a:pt x="0" y="0"/>
                </a:moveTo>
                <a:lnTo>
                  <a:pt x="15057989" y="0"/>
                </a:lnTo>
                <a:lnTo>
                  <a:pt x="15057989" y="8470119"/>
                </a:lnTo>
                <a:lnTo>
                  <a:pt x="0" y="8470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03215" y="7962246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571587"/>
            <a:ext cx="16254557" cy="9143188"/>
          </a:xfrm>
          <a:custGeom>
            <a:avLst/>
            <a:gdLst/>
            <a:ahLst/>
            <a:cxnLst/>
            <a:rect l="l" t="t" r="r" b="b"/>
            <a:pathLst>
              <a:path w="16254557" h="9143188">
                <a:moveTo>
                  <a:pt x="0" y="0"/>
                </a:moveTo>
                <a:lnTo>
                  <a:pt x="16254557" y="0"/>
                </a:lnTo>
                <a:lnTo>
                  <a:pt x="16254557" y="9143188"/>
                </a:lnTo>
                <a:lnTo>
                  <a:pt x="0" y="9143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278539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2593373"/>
            <a:ext cx="15541993" cy="8742371"/>
          </a:xfrm>
          <a:custGeom>
            <a:avLst/>
            <a:gdLst/>
            <a:ahLst/>
            <a:cxnLst/>
            <a:rect l="l" t="t" r="r" b="b"/>
            <a:pathLst>
              <a:path w="15541993" h="8742371">
                <a:moveTo>
                  <a:pt x="0" y="0"/>
                </a:moveTo>
                <a:lnTo>
                  <a:pt x="15541993" y="0"/>
                </a:lnTo>
                <a:lnTo>
                  <a:pt x="15541993" y="8742371"/>
                </a:lnTo>
                <a:lnTo>
                  <a:pt x="0" y="8742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3695" y="2237657"/>
            <a:ext cx="15240610" cy="8389565"/>
          </a:xfrm>
          <a:custGeom>
            <a:avLst/>
            <a:gdLst/>
            <a:ahLst/>
            <a:cxnLst/>
            <a:rect l="l" t="t" r="r" b="b"/>
            <a:pathLst>
              <a:path w="15240610" h="8389565">
                <a:moveTo>
                  <a:pt x="0" y="0"/>
                </a:moveTo>
                <a:lnTo>
                  <a:pt x="15240610" y="0"/>
                </a:lnTo>
                <a:lnTo>
                  <a:pt x="15240610" y="8389565"/>
                </a:lnTo>
                <a:lnTo>
                  <a:pt x="0" y="83895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92" b="-1092"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1901" y="2273790"/>
            <a:ext cx="15004197" cy="8439861"/>
          </a:xfrm>
          <a:custGeom>
            <a:avLst/>
            <a:gdLst/>
            <a:ahLst/>
            <a:cxnLst/>
            <a:rect l="l" t="t" r="r" b="b"/>
            <a:pathLst>
              <a:path w="15004197" h="8439861">
                <a:moveTo>
                  <a:pt x="0" y="0"/>
                </a:moveTo>
                <a:lnTo>
                  <a:pt x="15004198" y="0"/>
                </a:lnTo>
                <a:lnTo>
                  <a:pt x="15004198" y="8439861"/>
                </a:lnTo>
                <a:lnTo>
                  <a:pt x="0" y="84398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5061" y="1418103"/>
            <a:ext cx="18958123" cy="10287000"/>
          </a:xfrm>
          <a:custGeom>
            <a:avLst/>
            <a:gdLst/>
            <a:ahLst/>
            <a:cxnLst/>
            <a:rect l="l" t="t" r="r" b="b"/>
            <a:pathLst>
              <a:path w="18958123" h="10287000">
                <a:moveTo>
                  <a:pt x="0" y="0"/>
                </a:moveTo>
                <a:lnTo>
                  <a:pt x="18958122" y="0"/>
                </a:lnTo>
                <a:lnTo>
                  <a:pt x="189581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32" b="-1832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28700"/>
            <a:ext cx="18288000" cy="10748848"/>
          </a:xfrm>
          <a:custGeom>
            <a:avLst/>
            <a:gdLst/>
            <a:ahLst/>
            <a:cxnLst/>
            <a:rect l="l" t="t" r="r" b="b"/>
            <a:pathLst>
              <a:path w="18288000" h="10748848">
                <a:moveTo>
                  <a:pt x="0" y="0"/>
                </a:moveTo>
                <a:lnTo>
                  <a:pt x="18288000" y="0"/>
                </a:lnTo>
                <a:lnTo>
                  <a:pt x="18288000" y="10748848"/>
                </a:lnTo>
                <a:lnTo>
                  <a:pt x="0" y="1074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64" r="-2664" b="-802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181" y="1497623"/>
            <a:ext cx="18193819" cy="8457873"/>
          </a:xfrm>
          <a:custGeom>
            <a:avLst/>
            <a:gdLst/>
            <a:ahLst/>
            <a:cxnLst/>
            <a:rect l="l" t="t" r="r" b="b"/>
            <a:pathLst>
              <a:path w="18193819" h="8457873">
                <a:moveTo>
                  <a:pt x="0" y="0"/>
                </a:moveTo>
                <a:lnTo>
                  <a:pt x="18193819" y="0"/>
                </a:lnTo>
                <a:lnTo>
                  <a:pt x="18193819" y="8457873"/>
                </a:lnTo>
                <a:lnTo>
                  <a:pt x="0" y="8457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857" t="-5045" b="-26671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8153" y="787003"/>
            <a:ext cx="17071694" cy="9499997"/>
          </a:xfrm>
          <a:custGeom>
            <a:avLst/>
            <a:gdLst/>
            <a:ahLst/>
            <a:cxnLst/>
            <a:rect l="l" t="t" r="r" b="b"/>
            <a:pathLst>
              <a:path w="17071694" h="9499997">
                <a:moveTo>
                  <a:pt x="0" y="0"/>
                </a:moveTo>
                <a:lnTo>
                  <a:pt x="17071694" y="0"/>
                </a:lnTo>
                <a:lnTo>
                  <a:pt x="17071694" y="9499997"/>
                </a:lnTo>
                <a:lnTo>
                  <a:pt x="0" y="94999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41" b="-541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64103" y="1028700"/>
            <a:ext cx="16959795" cy="9539885"/>
          </a:xfrm>
          <a:custGeom>
            <a:avLst/>
            <a:gdLst/>
            <a:ahLst/>
            <a:cxnLst/>
            <a:rect l="l" t="t" r="r" b="b"/>
            <a:pathLst>
              <a:path w="16959795" h="9539885">
                <a:moveTo>
                  <a:pt x="0" y="0"/>
                </a:moveTo>
                <a:lnTo>
                  <a:pt x="16959794" y="0"/>
                </a:lnTo>
                <a:lnTo>
                  <a:pt x="16959794" y="9539885"/>
                </a:lnTo>
                <a:lnTo>
                  <a:pt x="0" y="95398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436520"/>
            <a:ext cx="16671335" cy="9377626"/>
          </a:xfrm>
          <a:custGeom>
            <a:avLst/>
            <a:gdLst/>
            <a:ahLst/>
            <a:cxnLst/>
            <a:rect l="l" t="t" r="r" b="b"/>
            <a:pathLst>
              <a:path w="16671335" h="9377626">
                <a:moveTo>
                  <a:pt x="0" y="0"/>
                </a:moveTo>
                <a:lnTo>
                  <a:pt x="16671335" y="0"/>
                </a:lnTo>
                <a:lnTo>
                  <a:pt x="16671335" y="9377626"/>
                </a:lnTo>
                <a:lnTo>
                  <a:pt x="0" y="93776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80" r="-1080" b="-2160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76171" y="1860057"/>
            <a:ext cx="16935658" cy="9089953"/>
          </a:xfrm>
          <a:custGeom>
            <a:avLst/>
            <a:gdLst/>
            <a:ahLst/>
            <a:cxnLst/>
            <a:rect l="l" t="t" r="r" b="b"/>
            <a:pathLst>
              <a:path w="16935658" h="9089953">
                <a:moveTo>
                  <a:pt x="0" y="0"/>
                </a:moveTo>
                <a:lnTo>
                  <a:pt x="16935658" y="0"/>
                </a:lnTo>
                <a:lnTo>
                  <a:pt x="16935658" y="9089952"/>
                </a:lnTo>
                <a:lnTo>
                  <a:pt x="0" y="9089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00" b="-2400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9837" y="2154782"/>
            <a:ext cx="16088599" cy="8928544"/>
          </a:xfrm>
          <a:custGeom>
            <a:avLst/>
            <a:gdLst/>
            <a:ahLst/>
            <a:cxnLst/>
            <a:rect l="l" t="t" r="r" b="b"/>
            <a:pathLst>
              <a:path w="16088599" h="8928544">
                <a:moveTo>
                  <a:pt x="0" y="0"/>
                </a:moveTo>
                <a:lnTo>
                  <a:pt x="16088599" y="0"/>
                </a:lnTo>
                <a:lnTo>
                  <a:pt x="16088599" y="8928544"/>
                </a:lnTo>
                <a:lnTo>
                  <a:pt x="0" y="8928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79" b="-679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Jayavarapu Vinayaka</cp:lastModifiedBy>
  <cp:revision>2</cp:revision>
  <dcterms:created xsi:type="dcterms:W3CDTF">2006-08-16T00:00:00Z</dcterms:created>
  <dcterms:modified xsi:type="dcterms:W3CDTF">2023-10-10T16:48:16Z</dcterms:modified>
  <dc:identifier>DAFw369CEu8</dc:identifier>
</cp:coreProperties>
</file>